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8"/>
    <p:sldId id="311" r:id="rId59"/>
  </p:sldIdLst>
  <p:sldSz cx="12192000" cy="6858000"/>
  <p:notesSz cx="6668770" cy="9928225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gs" Target="tags/tag1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badaa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√√x√√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7CA7-E463-4C16-881C-FABAE489DC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A02B-53C4-4D56-95F5-B6AE798530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E7CA7-E463-4C16-881C-FABAE489DC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8A02B-53C4-4D56-95F5-B6AE798530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445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95235" y="4223385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节点：硬件、服务器、构建</a:t>
            </a:r>
            <a:endParaRPr lang="zh-CN" altLang="en-US"/>
          </a:p>
          <a:p>
            <a:r>
              <a:rPr lang="zh-CN" altLang="en-US"/>
              <a:t>在容器里面放软件构建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-24765" y="4445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26835" y="497332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类似于文件夹，将相关元素放入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76720" y="492823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运行时态一张快照，对象之间的关系</a:t>
            </a:r>
            <a:endParaRPr lang="zh-CN" altLang="en-US"/>
          </a:p>
        </p:txBody>
      </p:sp>
    </p:spTree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52515" y="5085080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反应组成、内部如何通过端口和接口与外部进行交互</a:t>
            </a:r>
            <a:endParaRPr lang="zh-CN" altLang="en-US"/>
          </a:p>
        </p:txBody>
      </p:sp>
    </p:spTree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82435" y="478028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1520" y="367284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交互图与活动图的结合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1684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WPS 演示</Application>
  <PresentationFormat>宽屏</PresentationFormat>
  <Paragraphs>14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5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curry</cp:lastModifiedBy>
  <cp:revision>7</cp:revision>
  <dcterms:created xsi:type="dcterms:W3CDTF">2023-08-29T14:21:00Z</dcterms:created>
  <dcterms:modified xsi:type="dcterms:W3CDTF">2023-09-05T08:10:59Z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249C62CFC8994C69A97551CE2D35F467</vt:lpwstr>
  </property>
  <property fmtid="{D5CDD505-2E9C-101B-9397-08002B2CF9AE}" pid="3" name="KSOProductBuildVer">
    <vt:lpwstr>2052-11.1.0.12358</vt:lpwstr>
  </property>
</Properties>
</file>